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6BE0E76-2DF5-4132-9FD7-26EE5C439DCE}" type="datetimeFigureOut">
              <a:rPr lang="zh-HK" altLang="en-US" smtClean="0"/>
              <a:t>3/5/2013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038E037-74E4-49A3-B46E-3733FB49286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800" dirty="0" smtClean="0"/>
              <a:t>明愛屯門馬登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zh-TW" altLang="en-US" sz="4800" dirty="0" smtClean="0"/>
              <a:t>基金中學</a:t>
            </a:r>
            <a:endParaRPr lang="zh-HK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TW" altLang="en-US" sz="5400" dirty="0" smtClean="0"/>
              <a:t>引入 </a:t>
            </a:r>
            <a:r>
              <a:rPr lang="en-US" altLang="zh-TW" sz="5400" dirty="0" smtClean="0"/>
              <a:t>it-help</a:t>
            </a:r>
            <a:r>
              <a:rPr lang="zh-TW" altLang="en-US" sz="5400" dirty="0" smtClean="0"/>
              <a:t> 系統 </a:t>
            </a:r>
            <a:endParaRPr lang="zh-HK" altLang="en-US" sz="5400" dirty="0"/>
          </a:p>
        </p:txBody>
      </p:sp>
    </p:spTree>
    <p:extLst>
      <p:ext uri="{BB962C8B-B14F-4D97-AF65-F5344CB8AC3E}">
        <p14:creationId xmlns:p14="http://schemas.microsoft.com/office/powerpoint/2010/main" val="52626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背景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AutoNum type="arabicPeriod"/>
            </a:pPr>
            <a:r>
              <a:rPr lang="zh-TW" altLang="en-US" sz="2800" dirty="0" smtClean="0"/>
              <a:t>原 </a:t>
            </a:r>
            <a:r>
              <a:rPr lang="en-US" altLang="zh-TW" sz="2800" dirty="0" smtClean="0"/>
              <a:t>TSS</a:t>
            </a:r>
            <a:r>
              <a:rPr lang="zh-TW" altLang="en-US" sz="2800" dirty="0" smtClean="0"/>
              <a:t> 為本校舊生，所有老師均經常要求支援。</a:t>
            </a:r>
            <a:endParaRPr lang="en-US" altLang="zh-TW" sz="2800" dirty="0" smtClean="0"/>
          </a:p>
          <a:p>
            <a:pPr>
              <a:buAutoNum type="arabicPeriod"/>
            </a:pPr>
            <a:r>
              <a:rPr lang="zh-TW" altLang="en-US" sz="2800" dirty="0" smtClean="0"/>
              <a:t>部份老師要求即時處理，引起其他老師微言。</a:t>
            </a:r>
            <a:endParaRPr lang="en-US" altLang="zh-TW" sz="2800" dirty="0" smtClean="0"/>
          </a:p>
          <a:p>
            <a:pPr>
              <a:buAutoNum type="arabicPeriod"/>
            </a:pPr>
            <a:r>
              <a:rPr lang="en-US" altLang="zh-TW" sz="2800" dirty="0" smtClean="0"/>
              <a:t>TSS</a:t>
            </a:r>
            <a:r>
              <a:rPr lang="zh-TW" altLang="en-US" sz="2800" dirty="0" smtClean="0"/>
              <a:t> 工作疏於紀錄，部份支援要求忘記了完成。</a:t>
            </a:r>
            <a:endParaRPr lang="en-US" altLang="zh-TW" sz="2800" dirty="0" smtClean="0"/>
          </a:p>
          <a:p>
            <a:pPr>
              <a:buAutoNum type="arabicPeriod"/>
            </a:pPr>
            <a:r>
              <a:rPr lang="en-US" altLang="zh-TW" sz="2800" dirty="0" smtClean="0"/>
              <a:t>TSS</a:t>
            </a:r>
            <a:r>
              <a:rPr lang="zh-TW" altLang="en-US" sz="2800" dirty="0" smtClean="0"/>
              <a:t> 找到新工作而離職，新</a:t>
            </a:r>
            <a:r>
              <a:rPr lang="en-US" altLang="zh-TW" sz="2800" dirty="0" smtClean="0"/>
              <a:t>TSS</a:t>
            </a:r>
            <a:r>
              <a:rPr lang="zh-TW" altLang="en-US" sz="2800" dirty="0" smtClean="0"/>
              <a:t> 要時間適應。</a:t>
            </a:r>
            <a:endParaRPr lang="en-US" altLang="zh-TW" sz="2800" dirty="0" smtClean="0"/>
          </a:p>
          <a:p>
            <a:pPr>
              <a:buAutoNum type="arabicPeriod"/>
            </a:pPr>
            <a:r>
              <a:rPr lang="zh-TW" altLang="en-US" sz="2800" dirty="0" smtClean="0"/>
              <a:t>參與 </a:t>
            </a:r>
            <a:r>
              <a:rPr lang="en-US" altLang="zh-TW" sz="2800" dirty="0" smtClean="0"/>
              <a:t>AITLE</a:t>
            </a:r>
            <a:r>
              <a:rPr lang="zh-TW" altLang="en-US" sz="2800" dirty="0" smtClean="0"/>
              <a:t> 課程，見識 </a:t>
            </a:r>
            <a:r>
              <a:rPr lang="en-US" altLang="zh-TW" sz="2800" dirty="0" smtClean="0"/>
              <a:t>ALBERT</a:t>
            </a:r>
            <a:r>
              <a:rPr lang="zh-TW" altLang="en-US" sz="2800" dirty="0" smtClean="0"/>
              <a:t> 的系統，認為值得試用。  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335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引入過程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496724"/>
          </a:xfrm>
        </p:spPr>
        <p:txBody>
          <a:bodyPr>
            <a:normAutofit fontScale="55000" lnSpcReduction="20000"/>
          </a:bodyPr>
          <a:lstStyle/>
          <a:p>
            <a:pPr>
              <a:buAutoNum type="arabicPeriod"/>
            </a:pPr>
            <a:r>
              <a:rPr lang="zh-TW" altLang="en-US" sz="4500" dirty="0" smtClean="0"/>
              <a:t>將 </a:t>
            </a:r>
            <a:r>
              <a:rPr lang="en-US" altLang="zh-TW" sz="4500" dirty="0" smtClean="0"/>
              <a:t>SOURCE</a:t>
            </a:r>
            <a:r>
              <a:rPr lang="zh-TW" altLang="en-US" sz="4500" dirty="0" smtClean="0"/>
              <a:t> </a:t>
            </a:r>
            <a:r>
              <a:rPr lang="en-US" altLang="zh-TW" sz="4500" dirty="0" smtClean="0"/>
              <a:t>CODE</a:t>
            </a:r>
            <a:r>
              <a:rPr lang="zh-TW" altLang="en-US" sz="4500" dirty="0" smtClean="0"/>
              <a:t>  抄回並安裝於學校 </a:t>
            </a:r>
            <a:r>
              <a:rPr lang="en-US" altLang="zh-TW" sz="4500" dirty="0" smtClean="0"/>
              <a:t>WEB</a:t>
            </a:r>
            <a:r>
              <a:rPr lang="zh-TW" altLang="en-US" sz="4500" dirty="0" smtClean="0"/>
              <a:t> </a:t>
            </a:r>
            <a:r>
              <a:rPr lang="en-US" altLang="zh-TW" sz="4500" dirty="0" smtClean="0"/>
              <a:t>SERVER</a:t>
            </a:r>
            <a:r>
              <a:rPr lang="zh-TW" altLang="en-US" sz="4500" dirty="0" smtClean="0"/>
              <a:t>。</a:t>
            </a:r>
            <a:endParaRPr lang="en-US" altLang="zh-TW" sz="4500" dirty="0" smtClean="0"/>
          </a:p>
          <a:p>
            <a:pPr>
              <a:buAutoNum type="arabicPeriod"/>
            </a:pPr>
            <a:r>
              <a:rPr lang="zh-TW" altLang="en-US" sz="4500" dirty="0" smtClean="0"/>
              <a:t>輸入有關資料選項：用戶名稱、密碼、電郵、</a:t>
            </a:r>
            <a:endParaRPr lang="en-US" altLang="zh-TW" sz="4500" dirty="0" smtClean="0"/>
          </a:p>
          <a:p>
            <a:pPr marL="0" indent="0"/>
            <a:r>
              <a:rPr lang="en-US" altLang="zh-TW" sz="4500" dirty="0"/>
              <a:t> </a:t>
            </a:r>
            <a:r>
              <a:rPr lang="en-US" altLang="zh-TW" sz="4500" dirty="0" smtClean="0"/>
              <a:t>   </a:t>
            </a:r>
            <a:r>
              <a:rPr lang="zh-TW" altLang="en-US" sz="4500" dirty="0" smtClean="0"/>
              <a:t>支援工種項目</a:t>
            </a:r>
            <a:endParaRPr lang="en-US" altLang="zh-TW" sz="4500" dirty="0"/>
          </a:p>
          <a:p>
            <a:pPr>
              <a:buAutoNum type="arabicPeriod"/>
            </a:pPr>
            <a:endParaRPr lang="en-US" altLang="zh-TW" sz="4500" dirty="0" smtClean="0"/>
          </a:p>
          <a:p>
            <a:pPr>
              <a:buAutoNum type="arabicPeriod"/>
            </a:pPr>
            <a:endParaRPr lang="en-US" altLang="zh-TW" sz="4500" dirty="0"/>
          </a:p>
          <a:p>
            <a:pPr>
              <a:buAutoNum type="arabicPeriod"/>
            </a:pPr>
            <a:endParaRPr lang="en-US" altLang="zh-TW" sz="4500" dirty="0" smtClean="0"/>
          </a:p>
          <a:p>
            <a:pPr>
              <a:buAutoNum type="arabicPeriod"/>
            </a:pPr>
            <a:endParaRPr lang="en-US" altLang="zh-TW" sz="4500" dirty="0"/>
          </a:p>
          <a:p>
            <a:pPr>
              <a:buAutoNum type="arabicPeriod"/>
            </a:pPr>
            <a:endParaRPr lang="en-US" altLang="zh-TW" sz="4500" dirty="0" smtClean="0"/>
          </a:p>
          <a:p>
            <a:pPr>
              <a:buAutoNum type="arabicPeriod"/>
            </a:pPr>
            <a:endParaRPr lang="en-US" altLang="zh-TW" sz="4500" dirty="0" smtClean="0"/>
          </a:p>
          <a:p>
            <a:pPr marL="0" indent="0"/>
            <a:endParaRPr lang="en-US" altLang="zh-TW" sz="4500" dirty="0"/>
          </a:p>
          <a:p>
            <a:pPr>
              <a:buAutoNum type="arabicPeriod"/>
            </a:pPr>
            <a:endParaRPr lang="en-US" altLang="zh-TW" sz="4500" dirty="0" smtClean="0"/>
          </a:p>
          <a:p>
            <a:pPr marL="0" indent="0"/>
            <a:r>
              <a:rPr lang="zh-TW" altLang="en-US" sz="4500" dirty="0" smtClean="0"/>
              <a:t>困難</a:t>
            </a:r>
            <a:r>
              <a:rPr lang="en-US" altLang="zh-TW" sz="4500" dirty="0" smtClean="0"/>
              <a:t>:</a:t>
            </a:r>
            <a:r>
              <a:rPr lang="zh-TW" altLang="en-US" sz="4500" dirty="0" smtClean="0"/>
              <a:t> 修改</a:t>
            </a:r>
            <a:r>
              <a:rPr lang="en-US" altLang="zh-TW" sz="4500" dirty="0" smtClean="0"/>
              <a:t>SOURCE</a:t>
            </a:r>
            <a:r>
              <a:rPr lang="zh-TW" altLang="en-US" sz="4500" dirty="0" smtClean="0"/>
              <a:t> </a:t>
            </a:r>
            <a:r>
              <a:rPr lang="en-US" altLang="zh-TW" sz="4500" dirty="0" smtClean="0"/>
              <a:t>CODE</a:t>
            </a:r>
            <a:r>
              <a:rPr lang="zh-TW" altLang="en-US" sz="4500" dirty="0" smtClean="0"/>
              <a:t> 令電郵正確傳送。</a:t>
            </a:r>
            <a:endParaRPr lang="en-US" altLang="zh-TW" sz="4500" dirty="0" smtClean="0"/>
          </a:p>
          <a:p>
            <a:pPr marL="0" indent="0"/>
            <a:endParaRPr lang="zh-HK" alt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230123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53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推行經驗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2800" dirty="0" smtClean="0"/>
              <a:t>數據： 由</a:t>
            </a:r>
            <a:r>
              <a:rPr lang="en-US" altLang="zh-TW" sz="2800" dirty="0" smtClean="0"/>
              <a:t>1</a:t>
            </a:r>
            <a:r>
              <a:rPr lang="zh-TW" altLang="en-US" sz="2800" dirty="0" smtClean="0"/>
              <a:t>月中推行至今，支援紀錄 </a:t>
            </a:r>
            <a:r>
              <a:rPr lang="en-US" altLang="zh-TW" sz="2800" dirty="0" smtClean="0"/>
              <a:t>220</a:t>
            </a:r>
            <a:r>
              <a:rPr lang="zh-TW" altLang="en-US" sz="2800" dirty="0" smtClean="0"/>
              <a:t>個，   方便統計、製作報告及分析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製作 </a:t>
            </a:r>
            <a:r>
              <a:rPr lang="en-US" altLang="zh-TW" sz="2800" dirty="0" smtClean="0"/>
              <a:t>IT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FAQ)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514350" indent="-514350">
              <a:buAutoNum type="arabicPeriod"/>
            </a:pPr>
            <a:r>
              <a:rPr lang="zh-TW" altLang="en-US" sz="2800" dirty="0" smtClean="0"/>
              <a:t>紀錄：</a:t>
            </a:r>
            <a:r>
              <a:rPr lang="en-US" altLang="zh-TW" sz="2800" dirty="0" smtClean="0"/>
              <a:t>TSS</a:t>
            </a:r>
            <a:r>
              <a:rPr lang="zh-TW" altLang="en-US" sz="2800" dirty="0" smtClean="0"/>
              <a:t>表現紀錄，副校長收取電郵 </a:t>
            </a:r>
            <a:r>
              <a:rPr lang="en-US" altLang="zh-TW" sz="2800" dirty="0" smtClean="0"/>
              <a:t>;</a:t>
            </a:r>
            <a:r>
              <a:rPr lang="zh-TW" altLang="en-US" sz="2800" dirty="0" smtClean="0"/>
              <a:t>清楚</a:t>
            </a:r>
            <a:r>
              <a:rPr lang="en-US" altLang="zh-TW" sz="2800" dirty="0" smtClean="0"/>
              <a:t>TSS</a:t>
            </a:r>
            <a:r>
              <a:rPr lang="zh-TW" altLang="en-US" sz="2800" dirty="0" smtClean="0"/>
              <a:t>日常工作。</a:t>
            </a:r>
            <a:endParaRPr lang="en-US" altLang="zh-TW" sz="2800" dirty="0" smtClean="0"/>
          </a:p>
          <a:p>
            <a:pPr marL="514350" indent="-514350">
              <a:buAutoNum type="arabicPeriod"/>
            </a:pPr>
            <a:r>
              <a:rPr lang="zh-TW" altLang="en-US" sz="2800" dirty="0" smtClean="0"/>
              <a:t>舒緩壓力：</a:t>
            </a:r>
            <a:r>
              <a:rPr lang="en-US" altLang="zh-TW" sz="2800" dirty="0" smtClean="0"/>
              <a:t>TSS</a:t>
            </a:r>
            <a:r>
              <a:rPr lang="zh-TW" altLang="en-US" sz="2800" dirty="0" smtClean="0"/>
              <a:t>較有效能安排工作，老師亦理解</a:t>
            </a:r>
            <a:r>
              <a:rPr lang="en-US" altLang="zh-TW" sz="2800" dirty="0" smtClean="0"/>
              <a:t>TSS</a:t>
            </a:r>
            <a:r>
              <a:rPr lang="zh-TW" altLang="en-US" sz="2800" dirty="0" smtClean="0"/>
              <a:t>工作量。</a:t>
            </a:r>
            <a:endParaRPr lang="en-US" altLang="zh-TW" sz="2800" dirty="0" smtClean="0"/>
          </a:p>
          <a:p>
            <a:pPr marL="514350" indent="-514350">
              <a:buAutoNum type="arabicPeriod"/>
            </a:pP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7818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個案分享</a:t>
            </a:r>
            <a:r>
              <a:rPr lang="zh-TW" altLang="en-US" dirty="0"/>
              <a:t>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lphaUcPeriod" startAt="17"/>
            </a:pPr>
            <a:r>
              <a:rPr lang="zh-TW" altLang="en-US" sz="2800" dirty="0" smtClean="0"/>
              <a:t>投影</a:t>
            </a:r>
            <a:r>
              <a:rPr lang="zh-TW" altLang="en-US" sz="2800" dirty="0"/>
              <a:t>機沒有顯示電腦</a:t>
            </a:r>
            <a:r>
              <a:rPr lang="zh-TW" altLang="en-US" sz="2800" dirty="0" smtClean="0"/>
              <a:t>畫面</a:t>
            </a:r>
            <a:r>
              <a:rPr lang="en-US" altLang="zh-TW" sz="2800" dirty="0" smtClean="0"/>
              <a:t>?</a:t>
            </a:r>
          </a:p>
          <a:p>
            <a:pPr marL="0" indent="0"/>
            <a:r>
              <a:rPr lang="en-US" altLang="zh-TW" sz="2800" dirty="0" smtClean="0"/>
              <a:t>A.</a:t>
            </a:r>
            <a:r>
              <a:rPr lang="zh-TW" altLang="en-US" sz="2800" dirty="0"/>
              <a:t> </a:t>
            </a:r>
            <a:r>
              <a:rPr lang="zh-TW" altLang="en-US" sz="2800" dirty="0" smtClean="0"/>
              <a:t>   </a:t>
            </a:r>
            <a:r>
              <a:rPr lang="en-US" altLang="zh-TW" sz="2800" dirty="0" smtClean="0"/>
              <a:t>VGA  </a:t>
            </a:r>
            <a:r>
              <a:rPr lang="zh-TW" altLang="en-US" sz="2800" dirty="0" smtClean="0"/>
              <a:t>線</a:t>
            </a:r>
            <a:r>
              <a:rPr lang="en-US" altLang="zh-TW" sz="2800" dirty="0"/>
              <a:t>,</a:t>
            </a:r>
            <a:r>
              <a:rPr lang="zh-TW" altLang="en-US" sz="2800" dirty="0"/>
              <a:t>由主機直接接駁到顯示器。 要重新插</a:t>
            </a:r>
            <a:r>
              <a:rPr lang="zh-TW" altLang="en-US" sz="2800" dirty="0" smtClean="0"/>
              <a:t>過 </a:t>
            </a:r>
            <a:r>
              <a:rPr lang="en-US" altLang="zh-TW" sz="2800" dirty="0" smtClean="0"/>
              <a:t>VIDEO SPLITTER</a:t>
            </a:r>
            <a:r>
              <a:rPr lang="zh-TW" altLang="en-US" sz="2800" dirty="0" smtClean="0"/>
              <a:t>和整理 </a:t>
            </a:r>
            <a:r>
              <a:rPr lang="en-US" altLang="zh-TW" sz="2800" dirty="0" smtClean="0"/>
              <a:t>VGA </a:t>
            </a:r>
            <a:r>
              <a:rPr lang="zh-TW" altLang="en-US" sz="2800" dirty="0" smtClean="0"/>
              <a:t>線</a:t>
            </a:r>
            <a:r>
              <a:rPr lang="zh-TW" altLang="en-US" sz="2800" dirty="0"/>
              <a:t>後</a:t>
            </a:r>
            <a:r>
              <a:rPr lang="en-US" altLang="zh-TW" sz="2800" dirty="0"/>
              <a:t>,</a:t>
            </a:r>
            <a:r>
              <a:rPr lang="zh-TW" altLang="en-US" sz="2800" dirty="0"/>
              <a:t>兩邊都可以顯示到電腦上的畫面。</a:t>
            </a:r>
            <a:endParaRPr lang="en-US" altLang="zh-TW" sz="2800" dirty="0" smtClean="0"/>
          </a:p>
          <a:p>
            <a:pPr marL="514350" indent="-514350">
              <a:buAutoNum type="alphaUcPeriod"/>
            </a:pPr>
            <a:r>
              <a:rPr lang="zh-TW" altLang="en-US" sz="2800" dirty="0" smtClean="0"/>
              <a:t>於</a:t>
            </a:r>
            <a:r>
              <a:rPr lang="zh-TW" altLang="en-US" sz="2800" dirty="0"/>
              <a:t>經過實物投影機後沒有按 </a:t>
            </a:r>
            <a:r>
              <a:rPr lang="en-US" altLang="zh-TW" sz="2800" dirty="0"/>
              <a:t>'RGB' </a:t>
            </a:r>
            <a:r>
              <a:rPr lang="zh-TW" altLang="en-US" sz="2800" dirty="0"/>
              <a:t>鍵改變視頻</a:t>
            </a:r>
            <a:r>
              <a:rPr lang="zh-TW" altLang="en-US" sz="2800"/>
              <a:t>輸出</a:t>
            </a:r>
            <a:r>
              <a:rPr lang="zh-TW" altLang="en-US" sz="2800" smtClean="0"/>
              <a:t>訊號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400329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延伸服務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製作 </a:t>
            </a:r>
            <a:r>
              <a:rPr lang="en-US" altLang="zh-TW" dirty="0" smtClean="0"/>
              <a:t>QRCODE</a:t>
            </a:r>
            <a:r>
              <a:rPr lang="zh-TW" altLang="en-US" dirty="0" smtClean="0"/>
              <a:t> 方便同事申報</a:t>
            </a:r>
            <a:endParaRPr lang="en-US" altLang="zh-TW" dirty="0" smtClean="0"/>
          </a:p>
          <a:p>
            <a:pPr>
              <a:buAutoNum type="arabicPeriod"/>
            </a:pPr>
            <a:r>
              <a:rPr lang="zh-TW" altLang="en-US" dirty="0" smtClean="0"/>
              <a:t>利用</a:t>
            </a:r>
            <a:r>
              <a:rPr lang="en-US" altLang="zh-TW" dirty="0" smtClean="0"/>
              <a:t>QRMARK</a:t>
            </a:r>
            <a:r>
              <a:rPr lang="zh-TW" altLang="en-US" dirty="0" smtClean="0"/>
              <a:t> 程式製作條碼方便老師使用。</a:t>
            </a:r>
            <a:endParaRPr lang="en-US" altLang="zh-TW" dirty="0" smtClean="0"/>
          </a:p>
          <a:p>
            <a:pPr>
              <a:buAutoNum type="arabicPeriod"/>
            </a:pPr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88840"/>
            <a:ext cx="6552728" cy="479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QR MARK </a:t>
            </a:r>
            <a:r>
              <a:rPr lang="zh-TW" altLang="en-US" dirty="0" smtClean="0"/>
              <a:t>位置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於 </a:t>
            </a:r>
            <a:r>
              <a:rPr lang="en-US" altLang="zh-TW" dirty="0" smtClean="0"/>
              <a:t>IT</a:t>
            </a:r>
            <a:r>
              <a:rPr lang="zh-TW" altLang="en-US" dirty="0" smtClean="0"/>
              <a:t>  設備上貼上條碼，老師可用手機直接連結至支援網頁，並可直接拍照傳送。</a:t>
            </a:r>
            <a:endParaRPr lang="en-US" altLang="zh-TW" dirty="0" smtClean="0"/>
          </a:p>
          <a:p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00808"/>
            <a:ext cx="365187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8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條碼網頁</a:t>
            </a:r>
            <a:endParaRPr lang="zh-HK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歡迎試用</a:t>
            </a:r>
            <a:endParaRPr lang="en-US" altLang="zh-TW" dirty="0" smtClean="0"/>
          </a:p>
          <a:p>
            <a:r>
              <a:rPr lang="zh-TW" altLang="en-US" dirty="0" smtClean="0"/>
              <a:t>用戶： </a:t>
            </a:r>
            <a:r>
              <a:rPr lang="en-US" altLang="zh-TW" dirty="0" smtClean="0"/>
              <a:t>DEMO</a:t>
            </a:r>
          </a:p>
          <a:p>
            <a:r>
              <a:rPr lang="zh-TW" altLang="en-US" dirty="0" smtClean="0"/>
              <a:t>密碼： </a:t>
            </a:r>
            <a:r>
              <a:rPr lang="en-US" altLang="zh-TW" dirty="0" smtClean="0"/>
              <a:t>DEMO</a:t>
            </a:r>
          </a:p>
          <a:p>
            <a:endParaRPr lang="zh-HK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37" y="2043112"/>
            <a:ext cx="28289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7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77</TotalTime>
  <Words>287</Words>
  <Application>Microsoft Office PowerPoint</Application>
  <PresentationFormat>如螢幕大小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角度</vt:lpstr>
      <vt:lpstr>明愛屯門馬登 基金中學</vt:lpstr>
      <vt:lpstr>背景</vt:lpstr>
      <vt:lpstr>引入過程</vt:lpstr>
      <vt:lpstr>推行經驗</vt:lpstr>
      <vt:lpstr>個案分享 </vt:lpstr>
      <vt:lpstr>延伸服務</vt:lpstr>
      <vt:lpstr>QR MARK 位置</vt:lpstr>
      <vt:lpstr>條碼網頁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明愛屯門馬登基金中學</dc:title>
  <dc:creator>ITC Law</dc:creator>
  <cp:lastModifiedBy>ITC Law</cp:lastModifiedBy>
  <cp:revision>6</cp:revision>
  <dcterms:created xsi:type="dcterms:W3CDTF">2013-05-03T14:55:19Z</dcterms:created>
  <dcterms:modified xsi:type="dcterms:W3CDTF">2013-05-03T16:13:08Z</dcterms:modified>
</cp:coreProperties>
</file>